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1" r:id="rId6"/>
    <p:sldId id="262" r:id="rId7"/>
    <p:sldId id="264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3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6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57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4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06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89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27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44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2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9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96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A949-AC3C-49D0-A077-919D6FE4C6F5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944C-7994-442D-B787-CDA3A0C9CA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80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Indizio 1: introduzione alla caccia al tesoro </a:t>
            </a:r>
            <a:r>
              <a:rPr lang="it-IT" dirty="0" smtClean="0">
                <a:sym typeface="Wingdings" panose="05000000000000000000" pitchFamily="2" charset="2"/>
              </a:rPr>
              <a:t> soluzione cappello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Indizio 2: (nascosto sotto il cappello rosa dei photo </a:t>
            </a:r>
            <a:r>
              <a:rPr lang="it-IT" dirty="0" err="1" smtClean="0"/>
              <a:t>boot</a:t>
            </a:r>
            <a:r>
              <a:rPr lang="it-IT" dirty="0" smtClean="0"/>
              <a:t>)</a:t>
            </a:r>
            <a:r>
              <a:rPr lang="it-IT" dirty="0" smtClean="0">
                <a:sym typeface="Wingdings" panose="05000000000000000000" pitchFamily="2" charset="2"/>
              </a:rPr>
              <a:t> soluzione Tavolo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Indizio 3: (nascosto sotto il tavolo dei regali) Busta con un puzzle delle LOL, ed indizio.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Indizio 4: (consegnato dalla mamma della festeggiata): parole in inglese da cercare  da consegnare alla mamma della festeggiata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Indizio 5: (prova di abilità) i bambini dovranno cercare degli oggetti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Indizio 6: (prova di abilità) i bambini dovranno risolvere il labirinto. Risolto avranno l’indizio 7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Indizio 7: indovinello  soluzione la mamma della festeggiata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9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effectLst/>
              </a:rPr>
              <a:t>Complimenti il tesoro avete trovato,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è un tesoro vero di cioccolato.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Dividetevelo da bravi amici affiatati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e del lavoro fatto siate soddisfatti,</a:t>
            </a:r>
            <a:br>
              <a:rPr lang="it-IT" dirty="0" smtClean="0">
                <a:effectLst/>
              </a:rPr>
            </a:br>
            <a:r>
              <a:rPr lang="it-IT" dirty="0" smtClean="0">
                <a:effectLst/>
              </a:rPr>
              <a:t>ma il vero tesoro, se adesso siete contenti,</a:t>
            </a:r>
          </a:p>
          <a:p>
            <a:pPr algn="just"/>
            <a:r>
              <a:rPr lang="it-IT" dirty="0" smtClean="0">
                <a:effectLst/>
              </a:rPr>
              <a:t>è aver giocato insieme con tanto divertimento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443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8259"/>
          <a:stretch/>
        </p:blipFill>
        <p:spPr>
          <a:xfrm>
            <a:off x="360145" y="113694"/>
            <a:ext cx="9256295" cy="6499037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9718" y="113694"/>
            <a:ext cx="9266722" cy="3396269"/>
          </a:xfrm>
        </p:spPr>
        <p:txBody>
          <a:bodyPr>
            <a:normAutofit lnSpcReduction="10000"/>
          </a:bodyPr>
          <a:lstStyle/>
          <a:p>
            <a:r>
              <a:rPr lang="it-IT" sz="1400" dirty="0" smtClean="0">
                <a:effectLst/>
                <a:latin typeface="Britannic Bold" panose="020B0903060703020204" pitchFamily="34" charset="0"/>
              </a:rPr>
              <a:t>Le candeline hai già spento?</a:t>
            </a:r>
            <a:endParaRPr lang="it-IT" sz="1400" dirty="0" smtClean="0">
              <a:latin typeface="Britannic Bold" panose="020B0903060703020204" pitchFamily="34" charset="0"/>
            </a:endParaRPr>
          </a:p>
          <a:p>
            <a:r>
              <a:rPr lang="it-IT" sz="1400" dirty="0" smtClean="0">
                <a:latin typeface="Britannic Bold" panose="020B0903060703020204" pitchFamily="34" charset="0"/>
              </a:rPr>
              <a:t>Ma ancora non sei contento?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Forse perché hai il presentimento di un certo accadimento…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Se stai leggendo questo biglietto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Qualcuno ti ha organizzato un giochetto.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Una caccia al tesoro ti hanno preparato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Ma stai tranquillo potrai essere aiutato.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Si porta sopra i capelli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Dal sole protegge i cervelli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Se vuoi essere alla moda </a:t>
            </a:r>
          </a:p>
          <a:p>
            <a:r>
              <a:rPr lang="it-IT" sz="1400" dirty="0" smtClean="0">
                <a:latin typeface="Britannic Bold" panose="020B0903060703020204" pitchFamily="34" charset="0"/>
              </a:rPr>
              <a:t>Cerca quello con le paillettes rosa</a:t>
            </a:r>
          </a:p>
          <a:p>
            <a:endParaRPr lang="it-IT" sz="1200" dirty="0">
              <a:latin typeface="Britannic Bold" panose="020B0903060703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flipH="1">
            <a:off x="10383252" y="529389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151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" y="126926"/>
            <a:ext cx="8585735" cy="4930997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8703" y="1859865"/>
            <a:ext cx="5082139" cy="1655762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effectLst/>
                <a:latin typeface="Arial Black" panose="020B0A04020102020204" pitchFamily="34" charset="0"/>
              </a:rPr>
              <a:t>Ha quattro gambe ma non può camminare 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Se hai indovinato cos’è</a:t>
            </a:r>
          </a:p>
          <a:p>
            <a:r>
              <a:rPr lang="it-IT" dirty="0" smtClean="0">
                <a:effectLst/>
                <a:latin typeface="Arial Black" panose="020B0A04020102020204" pitchFamily="34" charset="0"/>
              </a:rPr>
              <a:t>Li sotto c’è una sorpresa per te</a:t>
            </a:r>
            <a:br>
              <a:rPr lang="it-IT" dirty="0" smtClean="0">
                <a:effectLst/>
                <a:latin typeface="Arial Black" panose="020B0A04020102020204" pitchFamily="34" charset="0"/>
              </a:rPr>
            </a:br>
            <a:endParaRPr lang="it-IT" dirty="0" smtClean="0">
              <a:effectLst/>
              <a:latin typeface="Arial Black" panose="020B0A04020102020204" pitchFamily="34" charset="0"/>
            </a:endParaRPr>
          </a:p>
          <a:p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flipH="1">
            <a:off x="10383252" y="529389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430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15205" y="-430198"/>
            <a:ext cx="5839821" cy="77964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0383252" y="529389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61" y="0"/>
            <a:ext cx="8747794" cy="6560846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35117" y="798902"/>
            <a:ext cx="45527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33CC"/>
                </a:solidFill>
                <a:latin typeface="Brush Script MT" panose="03060802040406070304" pitchFamily="66" charset="0"/>
              </a:rPr>
              <a:t>Il puzzle va completato </a:t>
            </a:r>
          </a:p>
          <a:p>
            <a:r>
              <a:rPr lang="it-IT" sz="3200" dirty="0" smtClean="0">
                <a:solidFill>
                  <a:srgbClr val="FF33CC"/>
                </a:solidFill>
                <a:latin typeface="Brush Script MT" panose="03060802040406070304" pitchFamily="66" charset="0"/>
              </a:rPr>
              <a:t>E dietro questo foglio incollato</a:t>
            </a:r>
          </a:p>
          <a:p>
            <a:r>
              <a:rPr lang="it-IT" sz="3200" dirty="0" smtClean="0">
                <a:solidFill>
                  <a:srgbClr val="FF33CC"/>
                </a:solidFill>
                <a:latin typeface="Brush Script MT" panose="03060802040406070304" pitchFamily="66" charset="0"/>
              </a:rPr>
              <a:t>Ma non ti dimenticare </a:t>
            </a:r>
          </a:p>
          <a:p>
            <a:r>
              <a:rPr lang="it-IT" sz="3200" dirty="0" smtClean="0">
                <a:solidFill>
                  <a:srgbClr val="FF33CC"/>
                </a:solidFill>
                <a:latin typeface="Brush Script MT" panose="03060802040406070304" pitchFamily="66" charset="0"/>
              </a:rPr>
              <a:t>Per un nuovo indizio lo dovrai COLORARE</a:t>
            </a:r>
          </a:p>
          <a:p>
            <a:r>
              <a:rPr lang="it-IT" sz="3200" dirty="0" smtClean="0">
                <a:solidFill>
                  <a:srgbClr val="FF33CC"/>
                </a:solidFill>
                <a:latin typeface="Brush Script MT" panose="03060802040406070304" pitchFamily="66" charset="0"/>
              </a:rPr>
              <a:t>Ed alla mamma di ALE</a:t>
            </a:r>
          </a:p>
          <a:p>
            <a:r>
              <a:rPr lang="it-IT" sz="3200" dirty="0" smtClean="0">
                <a:solidFill>
                  <a:srgbClr val="FF33CC"/>
                </a:solidFill>
                <a:latin typeface="Brush Script MT" panose="03060802040406070304" pitchFamily="66" charset="0"/>
              </a:rPr>
              <a:t>riportare</a:t>
            </a:r>
          </a:p>
          <a:p>
            <a:endParaRPr lang="it-IT" sz="3200" dirty="0">
              <a:solidFill>
                <a:srgbClr val="FF33CC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flipH="1">
            <a:off x="10383252" y="529389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6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 flipH="1">
            <a:off x="10585382" y="390102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4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88898" y="238884"/>
            <a:ext cx="6834917" cy="6512790"/>
            <a:chOff x="288898" y="238883"/>
            <a:chExt cx="6834917" cy="7019235"/>
          </a:xfrm>
        </p:grpSpPr>
        <p:sp>
          <p:nvSpPr>
            <p:cNvPr id="4" name="CasellaDiTesto 3"/>
            <p:cNvSpPr txBox="1"/>
            <p:nvPr/>
          </p:nvSpPr>
          <p:spPr>
            <a:xfrm>
              <a:off x="288898" y="5448119"/>
              <a:ext cx="6834917" cy="1809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r>
                <a:rPr lang="it-IT" dirty="0" err="1" smtClean="0"/>
                <a:t>If</a:t>
              </a:r>
              <a:r>
                <a:rPr lang="it-IT" dirty="0" smtClean="0"/>
                <a:t> </a:t>
              </a:r>
              <a:r>
                <a:rPr lang="it-IT" dirty="0" err="1" smtClean="0"/>
                <a:t>you</a:t>
              </a:r>
              <a:r>
                <a:rPr lang="it-IT" dirty="0" smtClean="0"/>
                <a:t> </a:t>
              </a:r>
              <a:r>
                <a:rPr lang="it-IT" dirty="0" err="1" smtClean="0"/>
                <a:t>want</a:t>
              </a:r>
              <a:r>
                <a:rPr lang="it-IT" dirty="0" smtClean="0"/>
                <a:t> to </a:t>
              </a:r>
              <a:r>
                <a:rPr lang="it-IT" dirty="0" err="1" smtClean="0"/>
                <a:t>make</a:t>
              </a:r>
              <a:r>
                <a:rPr lang="it-IT" dirty="0" smtClean="0"/>
                <a:t> happy </a:t>
              </a:r>
              <a:r>
                <a:rPr lang="it-IT" dirty="0" err="1" smtClean="0"/>
                <a:t>your</a:t>
              </a:r>
              <a:r>
                <a:rPr lang="it-IT" dirty="0" smtClean="0"/>
                <a:t> </a:t>
              </a:r>
              <a:r>
                <a:rPr lang="it-IT" dirty="0" err="1" smtClean="0"/>
                <a:t>teacher</a:t>
              </a:r>
              <a:r>
                <a:rPr lang="it-IT" dirty="0" smtClean="0"/>
                <a:t> Marcella…</a:t>
              </a:r>
            </a:p>
            <a:p>
              <a:r>
                <a:rPr lang="it-IT" dirty="0" smtClean="0"/>
                <a:t> </a:t>
              </a:r>
              <a:r>
                <a:rPr lang="it-IT" dirty="0" err="1" smtClean="0"/>
                <a:t>you’ll</a:t>
              </a:r>
              <a:r>
                <a:rPr lang="it-IT" dirty="0" smtClean="0"/>
                <a:t> </a:t>
              </a:r>
              <a:r>
                <a:rPr lang="it-IT" dirty="0" err="1" smtClean="0"/>
                <a:t>have</a:t>
              </a:r>
              <a:r>
                <a:rPr lang="it-IT" dirty="0" smtClean="0"/>
                <a:t> to </a:t>
              </a:r>
              <a:r>
                <a:rPr lang="it-IT" dirty="0" err="1" smtClean="0"/>
                <a:t>find</a:t>
              </a:r>
              <a:r>
                <a:rPr lang="it-IT" dirty="0" smtClean="0"/>
                <a:t> the </a:t>
              </a:r>
              <a:r>
                <a:rPr lang="it-IT" dirty="0" err="1" smtClean="0"/>
                <a:t>words</a:t>
              </a:r>
              <a:endParaRPr lang="it-IT" dirty="0" smtClean="0"/>
            </a:p>
            <a:p>
              <a:r>
                <a:rPr lang="it-IT" dirty="0" smtClean="0"/>
                <a:t> Se la maestra Marcella vorrai soddisfare </a:t>
              </a:r>
            </a:p>
            <a:p>
              <a:r>
                <a:rPr lang="it-IT" dirty="0" smtClean="0"/>
                <a:t>Le parole dovrai cercare</a:t>
              </a:r>
            </a:p>
            <a:p>
              <a:endParaRPr lang="it-IT" dirty="0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898" y="238883"/>
              <a:ext cx="6834916" cy="5273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298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lol sfo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2544" y="-1257208"/>
            <a:ext cx="6266140" cy="94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 rot="16200000">
            <a:off x="1889051" y="61422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effectLst/>
              </a:rPr>
              <a:t>Se una sorpresa volete trovare</a:t>
            </a:r>
          </a:p>
          <a:p>
            <a:pPr algn="just"/>
            <a:r>
              <a:rPr lang="it-IT" dirty="0" smtClean="0">
                <a:effectLst/>
              </a:rPr>
              <a:t>adesso dovete cominciare a cercare.</a:t>
            </a:r>
          </a:p>
          <a:p>
            <a:pPr algn="just"/>
            <a:r>
              <a:rPr lang="it-IT" dirty="0" smtClean="0">
                <a:effectLst/>
              </a:rPr>
              <a:t>Organizzatevi bene, datevi da fare</a:t>
            </a:r>
          </a:p>
          <a:p>
            <a:pPr algn="just"/>
            <a:r>
              <a:rPr lang="it-IT" dirty="0" err="1" smtClean="0">
                <a:effectLst/>
              </a:rPr>
              <a:t>perchè</a:t>
            </a:r>
            <a:r>
              <a:rPr lang="it-IT" dirty="0" smtClean="0">
                <a:effectLst/>
              </a:rPr>
              <a:t> tante sono le cose che dovete portare.</a:t>
            </a:r>
          </a:p>
          <a:p>
            <a:pPr algn="just"/>
            <a:r>
              <a:rPr lang="it-IT" dirty="0" smtClean="0">
                <a:effectLst/>
              </a:rPr>
              <a:t>Ora dovete andare a cercare </a:t>
            </a:r>
          </a:p>
          <a:p>
            <a:pPr algn="just"/>
            <a:r>
              <a:rPr lang="it-IT" dirty="0" smtClean="0">
                <a:effectLst/>
              </a:rPr>
              <a:t>tutti gli oggetti che sentite chiamare: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/>
              </a:rPr>
              <a:t>un palloncino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/>
              </a:rPr>
              <a:t>un fazzoletto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u</a:t>
            </a:r>
            <a:r>
              <a:rPr lang="it-IT" dirty="0" smtClean="0">
                <a:effectLst/>
              </a:rPr>
              <a:t>n pennarello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/>
              </a:rPr>
              <a:t>una zia 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/>
              </a:rPr>
              <a:t>un sasso 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effectLst/>
              </a:rPr>
              <a:t>una patatina </a:t>
            </a:r>
          </a:p>
          <a:p>
            <a:pPr algn="just"/>
            <a:endParaRPr lang="it-IT" dirty="0" smtClean="0">
              <a:effectLst/>
            </a:endParaRPr>
          </a:p>
          <a:p>
            <a:pPr algn="just"/>
            <a:r>
              <a:rPr lang="it-IT" dirty="0" smtClean="0">
                <a:effectLst/>
              </a:rPr>
              <a:t>Quando tutti gli oggetti saranno consegnati</a:t>
            </a:r>
          </a:p>
          <a:p>
            <a:pPr algn="just"/>
            <a:r>
              <a:rPr lang="it-IT" dirty="0" smtClean="0">
                <a:effectLst/>
              </a:rPr>
              <a:t>nuovi indizi vi saranno dati</a:t>
            </a:r>
            <a:endParaRPr lang="it-IT" dirty="0"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0585382" y="390102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576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48158" y="287079"/>
            <a:ext cx="6362700" cy="6172200"/>
          </a:xfrm>
          <a:prstGeom prst="snip2SameRect">
            <a:avLst>
              <a:gd name="adj1" fmla="val 11672"/>
              <a:gd name="adj2" fmla="val 9474"/>
            </a:avLst>
          </a:prstGeom>
        </p:spPr>
      </p:pic>
      <p:sp>
        <p:nvSpPr>
          <p:cNvPr id="3" name="CasellaDiTesto 2"/>
          <p:cNvSpPr txBox="1"/>
          <p:nvPr/>
        </p:nvSpPr>
        <p:spPr>
          <a:xfrm rot="16200000">
            <a:off x="-417704" y="3423683"/>
            <a:ext cx="390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il prossimo indizio vorrai guadagnare</a:t>
            </a:r>
          </a:p>
          <a:p>
            <a:r>
              <a:rPr lang="it-IT" dirty="0" smtClean="0"/>
              <a:t>nel labirinto la tua LOL dovrai guidare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10585382" y="390102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160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188728"/>
            <a:ext cx="8420986" cy="631574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44345" y="1746055"/>
            <a:ext cx="5517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34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prossimo biglietto, inutile che ve lo dica,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è nella tasca di una persona che è più di un’amica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 tratta della figlia della nonna del fratello della festeggiata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addosso a lei la prossima traccia va trovata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0585382" y="390102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Indizio 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3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360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Britannic Bold</vt:lpstr>
      <vt:lpstr>Brush Script MT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Unipol Gruppo Finanziario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Musazzi Viviana</dc:creator>
  <cp:lastModifiedBy>Musazzi Viviana</cp:lastModifiedBy>
  <cp:revision>13</cp:revision>
  <dcterms:created xsi:type="dcterms:W3CDTF">2019-07-21T17:53:34Z</dcterms:created>
  <dcterms:modified xsi:type="dcterms:W3CDTF">2019-07-21T19:43:27Z</dcterms:modified>
</cp:coreProperties>
</file>